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3"/>
  </p:handoutMasterIdLst>
  <p:sldIdLst>
    <p:sldId id="256" r:id="rId2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454" autoAdjust="0"/>
    <p:restoredTop sz="94660"/>
  </p:normalViewPr>
  <p:slideViewPr>
    <p:cSldViewPr snapToGrid="0">
      <p:cViewPr varScale="1">
        <p:scale>
          <a:sx n="67" d="100"/>
          <a:sy n="67" d="100"/>
        </p:scale>
        <p:origin x="178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8" d="100"/>
          <a:sy n="68" d="100"/>
        </p:scale>
        <p:origin x="3288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>
            <a:extLst>
              <a:ext uri="{FF2B5EF4-FFF2-40B4-BE49-F238E27FC236}">
                <a16:creationId xmlns:a16="http://schemas.microsoft.com/office/drawing/2014/main" id="{7DC17025-6B4E-4DA3-8EBD-F118D7768B3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66E568E3-2EAA-4F91-8A50-F94EA699A42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475AC-5323-427F-BE89-AA3F919C514C}" type="datetimeFigureOut">
              <a:rPr lang="sl-SI" smtClean="0"/>
              <a:t>2. 12. 2024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D6D3F771-419E-4A30-BAED-59B35E421E3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85915475-5900-450F-84C7-98FB2AC343F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FAA748-84C9-4B50-A991-791EC165BCA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262345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sl-SI"/>
              <a:t>Kliknite, če želite urediti slog podnaslova matrice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9E5BC-7AF1-4EA5-9F0B-FA25580064BE}" type="datetimeFigureOut">
              <a:rPr lang="sl-SI" smtClean="0"/>
              <a:t>2. 12. 2024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AF4FC-40BE-4B5E-A363-EC2436FA7A1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09681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9E5BC-7AF1-4EA5-9F0B-FA25580064BE}" type="datetimeFigureOut">
              <a:rPr lang="sl-SI" smtClean="0"/>
              <a:t>2. 12. 2024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AF4FC-40BE-4B5E-A363-EC2436FA7A1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31295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9E5BC-7AF1-4EA5-9F0B-FA25580064BE}" type="datetimeFigureOut">
              <a:rPr lang="sl-SI" smtClean="0"/>
              <a:t>2. 12. 2024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AF4FC-40BE-4B5E-A363-EC2436FA7A1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21536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9E5BC-7AF1-4EA5-9F0B-FA25580064BE}" type="datetimeFigureOut">
              <a:rPr lang="sl-SI" smtClean="0"/>
              <a:t>2. 12. 2024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AF4FC-40BE-4B5E-A363-EC2436FA7A1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40175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9E5BC-7AF1-4EA5-9F0B-FA25580064BE}" type="datetimeFigureOut">
              <a:rPr lang="sl-SI" smtClean="0"/>
              <a:t>2. 12. 2024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AF4FC-40BE-4B5E-A363-EC2436FA7A1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8361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9E5BC-7AF1-4EA5-9F0B-FA25580064BE}" type="datetimeFigureOut">
              <a:rPr lang="sl-SI" smtClean="0"/>
              <a:t>2. 12. 2024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AF4FC-40BE-4B5E-A363-EC2436FA7A1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92986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9E5BC-7AF1-4EA5-9F0B-FA25580064BE}" type="datetimeFigureOut">
              <a:rPr lang="sl-SI" smtClean="0"/>
              <a:t>2. 12. 2024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AF4FC-40BE-4B5E-A363-EC2436FA7A1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55169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9E5BC-7AF1-4EA5-9F0B-FA25580064BE}" type="datetimeFigureOut">
              <a:rPr lang="sl-SI" smtClean="0"/>
              <a:t>2. 12. 2024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AF4FC-40BE-4B5E-A363-EC2436FA7A1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20915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9E5BC-7AF1-4EA5-9F0B-FA25580064BE}" type="datetimeFigureOut">
              <a:rPr lang="sl-SI" smtClean="0"/>
              <a:t>2. 12. 2024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AF4FC-40BE-4B5E-A363-EC2436FA7A1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3711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9E5BC-7AF1-4EA5-9F0B-FA25580064BE}" type="datetimeFigureOut">
              <a:rPr lang="sl-SI" smtClean="0"/>
              <a:t>2. 12. 2024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AF4FC-40BE-4B5E-A363-EC2436FA7A1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71440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sl-SI"/>
              <a:t>Kliknite ikono, če želite dodati sliko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9E5BC-7AF1-4EA5-9F0B-FA25580064BE}" type="datetimeFigureOut">
              <a:rPr lang="sl-SI" smtClean="0"/>
              <a:t>2. 12. 2024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AF4FC-40BE-4B5E-A363-EC2436FA7A1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3318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69E5BC-7AF1-4EA5-9F0B-FA25580064BE}" type="datetimeFigureOut">
              <a:rPr lang="sl-SI" smtClean="0"/>
              <a:t>2. 12. 2024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AF4FC-40BE-4B5E-A363-EC2436FA7A1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06037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oljeZBesedilom 22">
            <a:extLst>
              <a:ext uri="{FF2B5EF4-FFF2-40B4-BE49-F238E27FC236}">
                <a16:creationId xmlns:a16="http://schemas.microsoft.com/office/drawing/2014/main" id="{5CA111DE-762B-4D51-BEC2-368E8FC9BB21}"/>
              </a:ext>
            </a:extLst>
          </p:cNvPr>
          <p:cNvSpPr txBox="1"/>
          <p:nvPr/>
        </p:nvSpPr>
        <p:spPr>
          <a:xfrm>
            <a:off x="7320211" y="7110000"/>
            <a:ext cx="30649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050" dirty="0">
                <a:latin typeface="Arial Narrow" panose="020B0606020202030204" pitchFamily="34" charset="0"/>
              </a:rPr>
              <a:t>09</a:t>
            </a:r>
          </a:p>
        </p:txBody>
      </p:sp>
      <p:sp>
        <p:nvSpPr>
          <p:cNvPr id="24" name="PoljeZBesedilom 23">
            <a:extLst>
              <a:ext uri="{FF2B5EF4-FFF2-40B4-BE49-F238E27FC236}">
                <a16:creationId xmlns:a16="http://schemas.microsoft.com/office/drawing/2014/main" id="{E3E74AF4-7D00-418F-9589-75806E0E6C3C}"/>
              </a:ext>
            </a:extLst>
          </p:cNvPr>
          <p:cNvSpPr txBox="1"/>
          <p:nvPr/>
        </p:nvSpPr>
        <p:spPr>
          <a:xfrm>
            <a:off x="5876962" y="7110000"/>
            <a:ext cx="30649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050" dirty="0">
                <a:latin typeface="Arial Narrow" panose="020B0606020202030204" pitchFamily="34" charset="0"/>
              </a:rPr>
              <a:t>08</a:t>
            </a:r>
          </a:p>
        </p:txBody>
      </p:sp>
      <p:sp>
        <p:nvSpPr>
          <p:cNvPr id="25" name="PoljeZBesedilom 24">
            <a:extLst>
              <a:ext uri="{FF2B5EF4-FFF2-40B4-BE49-F238E27FC236}">
                <a16:creationId xmlns:a16="http://schemas.microsoft.com/office/drawing/2014/main" id="{9D869220-125F-4BC0-8146-34373E851704}"/>
              </a:ext>
            </a:extLst>
          </p:cNvPr>
          <p:cNvSpPr txBox="1"/>
          <p:nvPr/>
        </p:nvSpPr>
        <p:spPr>
          <a:xfrm>
            <a:off x="1563084" y="7110000"/>
            <a:ext cx="30649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050" dirty="0">
                <a:latin typeface="Arial Narrow" panose="020B0606020202030204" pitchFamily="34" charset="0"/>
              </a:rPr>
              <a:t>05</a:t>
            </a:r>
          </a:p>
        </p:txBody>
      </p:sp>
      <p:sp>
        <p:nvSpPr>
          <p:cNvPr id="26" name="PoljeZBesedilom 25">
            <a:extLst>
              <a:ext uri="{FF2B5EF4-FFF2-40B4-BE49-F238E27FC236}">
                <a16:creationId xmlns:a16="http://schemas.microsoft.com/office/drawing/2014/main" id="{F6D9C361-A083-43C4-AF22-0F51255A3501}"/>
              </a:ext>
            </a:extLst>
          </p:cNvPr>
          <p:cNvSpPr txBox="1"/>
          <p:nvPr/>
        </p:nvSpPr>
        <p:spPr>
          <a:xfrm>
            <a:off x="8771853" y="7110000"/>
            <a:ext cx="30649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050" dirty="0">
                <a:latin typeface="Arial Narrow" panose="020B0606020202030204" pitchFamily="34" charset="0"/>
              </a:rPr>
              <a:t>10</a:t>
            </a:r>
          </a:p>
        </p:txBody>
      </p:sp>
      <p:sp>
        <p:nvSpPr>
          <p:cNvPr id="27" name="PoljeZBesedilom 26">
            <a:extLst>
              <a:ext uri="{FF2B5EF4-FFF2-40B4-BE49-F238E27FC236}">
                <a16:creationId xmlns:a16="http://schemas.microsoft.com/office/drawing/2014/main" id="{65067779-C712-48EC-9512-9A6F7888A056}"/>
              </a:ext>
            </a:extLst>
          </p:cNvPr>
          <p:cNvSpPr txBox="1"/>
          <p:nvPr/>
        </p:nvSpPr>
        <p:spPr>
          <a:xfrm>
            <a:off x="1517874" y="7123764"/>
            <a:ext cx="226344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700" dirty="0">
                <a:latin typeface="Arial Narrow" panose="020B0606020202030204" pitchFamily="34" charset="0"/>
              </a:rPr>
              <a:t>4</a:t>
            </a:r>
          </a:p>
        </p:txBody>
      </p:sp>
      <p:sp>
        <p:nvSpPr>
          <p:cNvPr id="39" name="PoljeZBesedilom 38">
            <a:extLst>
              <a:ext uri="{FF2B5EF4-FFF2-40B4-BE49-F238E27FC236}">
                <a16:creationId xmlns:a16="http://schemas.microsoft.com/office/drawing/2014/main" id="{97F43F48-6BF6-446A-B2C6-53BF89360E48}"/>
              </a:ext>
            </a:extLst>
          </p:cNvPr>
          <p:cNvSpPr txBox="1"/>
          <p:nvPr/>
        </p:nvSpPr>
        <p:spPr>
          <a:xfrm>
            <a:off x="194489" y="5864653"/>
            <a:ext cx="439422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050" dirty="0">
                <a:latin typeface="Arial Narrow" panose="020B0606020202030204" pitchFamily="34" charset="0"/>
              </a:rPr>
              <a:t>75</a:t>
            </a:r>
          </a:p>
        </p:txBody>
      </p:sp>
      <p:sp>
        <p:nvSpPr>
          <p:cNvPr id="40" name="PoljeZBesedilom 39">
            <a:extLst>
              <a:ext uri="{FF2B5EF4-FFF2-40B4-BE49-F238E27FC236}">
                <a16:creationId xmlns:a16="http://schemas.microsoft.com/office/drawing/2014/main" id="{28EBC872-45E7-40E1-8EFD-5932A5F3BB36}"/>
              </a:ext>
            </a:extLst>
          </p:cNvPr>
          <p:cNvSpPr txBox="1"/>
          <p:nvPr/>
        </p:nvSpPr>
        <p:spPr>
          <a:xfrm>
            <a:off x="151322" y="5877794"/>
            <a:ext cx="320123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700" dirty="0">
                <a:latin typeface="Arial Narrow" panose="020B0606020202030204" pitchFamily="34" charset="0"/>
              </a:rPr>
              <a:t>0</a:t>
            </a:r>
          </a:p>
        </p:txBody>
      </p:sp>
      <p:sp>
        <p:nvSpPr>
          <p:cNvPr id="43" name="PoljeZBesedilom 42">
            <a:extLst>
              <a:ext uri="{FF2B5EF4-FFF2-40B4-BE49-F238E27FC236}">
                <a16:creationId xmlns:a16="http://schemas.microsoft.com/office/drawing/2014/main" id="{9BE27EB7-3C3E-42EA-9914-1DE62AF02F50}"/>
              </a:ext>
            </a:extLst>
          </p:cNvPr>
          <p:cNvSpPr txBox="1"/>
          <p:nvPr/>
        </p:nvSpPr>
        <p:spPr>
          <a:xfrm>
            <a:off x="172050" y="4417763"/>
            <a:ext cx="4334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050" dirty="0">
                <a:latin typeface="Arial Narrow" panose="020B0606020202030204" pitchFamily="34" charset="0"/>
              </a:rPr>
              <a:t>76</a:t>
            </a:r>
          </a:p>
        </p:txBody>
      </p:sp>
      <p:grpSp>
        <p:nvGrpSpPr>
          <p:cNvPr id="7" name="Skupina 6">
            <a:extLst>
              <a:ext uri="{FF2B5EF4-FFF2-40B4-BE49-F238E27FC236}">
                <a16:creationId xmlns:a16="http://schemas.microsoft.com/office/drawing/2014/main" id="{5307DD6F-249C-B086-F742-410F4BA6BB93}"/>
              </a:ext>
            </a:extLst>
          </p:cNvPr>
          <p:cNvGrpSpPr/>
          <p:nvPr/>
        </p:nvGrpSpPr>
        <p:grpSpPr>
          <a:xfrm>
            <a:off x="1830273" y="7116102"/>
            <a:ext cx="1206945" cy="261610"/>
            <a:chOff x="1830273" y="7116102"/>
            <a:chExt cx="1206945" cy="261610"/>
          </a:xfrm>
        </p:grpSpPr>
        <p:cxnSp>
          <p:nvCxnSpPr>
            <p:cNvPr id="29" name="Raven puščični povezovalnik 28">
              <a:extLst>
                <a:ext uri="{FF2B5EF4-FFF2-40B4-BE49-F238E27FC236}">
                  <a16:creationId xmlns:a16="http://schemas.microsoft.com/office/drawing/2014/main" id="{79563C2A-A223-4E54-AA0B-7DB2990CE585}"/>
                </a:ext>
              </a:extLst>
            </p:cNvPr>
            <p:cNvCxnSpPr>
              <a:cxnSpLocks/>
            </p:cNvCxnSpPr>
            <p:nvPr/>
          </p:nvCxnSpPr>
          <p:spPr>
            <a:xfrm>
              <a:off x="2533218" y="7243200"/>
              <a:ext cx="5040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Raven puščični povezovalnik 29">
              <a:extLst>
                <a:ext uri="{FF2B5EF4-FFF2-40B4-BE49-F238E27FC236}">
                  <a16:creationId xmlns:a16="http://schemas.microsoft.com/office/drawing/2014/main" id="{43F28231-CEF1-4B46-8D45-421EFDAB697E}"/>
                </a:ext>
              </a:extLst>
            </p:cNvPr>
            <p:cNvCxnSpPr>
              <a:cxnSpLocks/>
            </p:cNvCxnSpPr>
            <p:nvPr/>
          </p:nvCxnSpPr>
          <p:spPr>
            <a:xfrm>
              <a:off x="1830273" y="7241297"/>
              <a:ext cx="504000" cy="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PoljeZBesedilom 31">
              <a:extLst>
                <a:ext uri="{FF2B5EF4-FFF2-40B4-BE49-F238E27FC236}">
                  <a16:creationId xmlns:a16="http://schemas.microsoft.com/office/drawing/2014/main" id="{5D7167B3-2001-4BFA-8202-ACFA866B3EE1}"/>
                </a:ext>
              </a:extLst>
            </p:cNvPr>
            <p:cNvSpPr txBox="1">
              <a:spLocks/>
            </p:cNvSpPr>
            <p:nvPr/>
          </p:nvSpPr>
          <p:spPr>
            <a:xfrm>
              <a:off x="2289393" y="7116102"/>
              <a:ext cx="29367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l-SI" sz="1100" dirty="0">
                  <a:latin typeface="Arial Black" panose="020B0A04020102020204" pitchFamily="34" charset="0"/>
                </a:rPr>
                <a:t>Y</a:t>
              </a:r>
            </a:p>
          </p:txBody>
        </p:sp>
      </p:grpSp>
      <p:grpSp>
        <p:nvGrpSpPr>
          <p:cNvPr id="9" name="Skupina 8">
            <a:extLst>
              <a:ext uri="{FF2B5EF4-FFF2-40B4-BE49-F238E27FC236}">
                <a16:creationId xmlns:a16="http://schemas.microsoft.com/office/drawing/2014/main" id="{4142C627-284C-215A-E54E-C9E467430C49}"/>
              </a:ext>
            </a:extLst>
          </p:cNvPr>
          <p:cNvGrpSpPr/>
          <p:nvPr/>
        </p:nvGrpSpPr>
        <p:grpSpPr>
          <a:xfrm>
            <a:off x="179884" y="4644226"/>
            <a:ext cx="415344" cy="1223999"/>
            <a:chOff x="179884" y="4644226"/>
            <a:chExt cx="415344" cy="1223999"/>
          </a:xfrm>
        </p:grpSpPr>
        <p:cxnSp>
          <p:nvCxnSpPr>
            <p:cNvPr id="33" name="Raven puščični povezovalnik 32">
              <a:extLst>
                <a:ext uri="{FF2B5EF4-FFF2-40B4-BE49-F238E27FC236}">
                  <a16:creationId xmlns:a16="http://schemas.microsoft.com/office/drawing/2014/main" id="{57FAB560-9524-405B-A514-A965F8D89571}"/>
                </a:ext>
              </a:extLst>
            </p:cNvPr>
            <p:cNvCxnSpPr>
              <a:cxnSpLocks/>
            </p:cNvCxnSpPr>
            <p:nvPr/>
          </p:nvCxnSpPr>
          <p:spPr>
            <a:xfrm>
              <a:off x="327848" y="5364225"/>
              <a:ext cx="0" cy="504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non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Raven puščični povezovalnik 33">
              <a:extLst>
                <a:ext uri="{FF2B5EF4-FFF2-40B4-BE49-F238E27FC236}">
                  <a16:creationId xmlns:a16="http://schemas.microsoft.com/office/drawing/2014/main" id="{51D54F57-4F84-4F2C-A334-BFC3B4860826}"/>
                </a:ext>
              </a:extLst>
            </p:cNvPr>
            <p:cNvCxnSpPr>
              <a:cxnSpLocks/>
            </p:cNvCxnSpPr>
            <p:nvPr/>
          </p:nvCxnSpPr>
          <p:spPr>
            <a:xfrm rot="10800000">
              <a:off x="327849" y="4644226"/>
              <a:ext cx="0" cy="5040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PoljeZBesedilom 34">
              <a:extLst>
                <a:ext uri="{FF2B5EF4-FFF2-40B4-BE49-F238E27FC236}">
                  <a16:creationId xmlns:a16="http://schemas.microsoft.com/office/drawing/2014/main" id="{F2C99D8B-685D-4A0F-B2C0-B8E74AEB8AAA}"/>
                </a:ext>
              </a:extLst>
            </p:cNvPr>
            <p:cNvSpPr txBox="1">
              <a:spLocks/>
            </p:cNvSpPr>
            <p:nvPr/>
          </p:nvSpPr>
          <p:spPr>
            <a:xfrm>
              <a:off x="179884" y="5130665"/>
              <a:ext cx="415344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l-SI" sz="1100" dirty="0">
                  <a:latin typeface="Arial Black" panose="020B0A04020102020204" pitchFamily="34" charset="0"/>
                </a:rPr>
                <a:t>X</a:t>
              </a:r>
            </a:p>
          </p:txBody>
        </p:sp>
      </p:grpSp>
      <p:grpSp>
        <p:nvGrpSpPr>
          <p:cNvPr id="75" name="Skupina 74">
            <a:extLst>
              <a:ext uri="{FF2B5EF4-FFF2-40B4-BE49-F238E27FC236}">
                <a16:creationId xmlns:a16="http://schemas.microsoft.com/office/drawing/2014/main" id="{1528AB0D-610B-4660-B3B8-703BA56A0FA3}"/>
              </a:ext>
            </a:extLst>
          </p:cNvPr>
          <p:cNvGrpSpPr/>
          <p:nvPr/>
        </p:nvGrpSpPr>
        <p:grpSpPr>
          <a:xfrm>
            <a:off x="5067041" y="4031653"/>
            <a:ext cx="216000" cy="216000"/>
            <a:chOff x="3727253" y="3330519"/>
            <a:chExt cx="216000" cy="216000"/>
          </a:xfrm>
        </p:grpSpPr>
        <p:sp>
          <p:nvSpPr>
            <p:cNvPr id="73" name="Enakokraki trikotnik 72">
              <a:extLst>
                <a:ext uri="{FF2B5EF4-FFF2-40B4-BE49-F238E27FC236}">
                  <a16:creationId xmlns:a16="http://schemas.microsoft.com/office/drawing/2014/main" id="{408628E2-17DB-4E49-A3BE-1EC820A0307F}"/>
                </a:ext>
              </a:extLst>
            </p:cNvPr>
            <p:cNvSpPr>
              <a:spLocks/>
            </p:cNvSpPr>
            <p:nvPr/>
          </p:nvSpPr>
          <p:spPr>
            <a:xfrm>
              <a:off x="3730762" y="3344286"/>
              <a:ext cx="208800" cy="201600"/>
            </a:xfrm>
            <a:prstGeom prst="triangle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 sz="2546"/>
            </a:p>
          </p:txBody>
        </p:sp>
        <p:sp>
          <p:nvSpPr>
            <p:cNvPr id="74" name="Pravokotnik 73">
              <a:extLst>
                <a:ext uri="{FF2B5EF4-FFF2-40B4-BE49-F238E27FC236}">
                  <a16:creationId xmlns:a16="http://schemas.microsoft.com/office/drawing/2014/main" id="{25FAED1C-7E7A-483A-97F5-7946B9E1C1C2}"/>
                </a:ext>
              </a:extLst>
            </p:cNvPr>
            <p:cNvSpPr/>
            <p:nvPr/>
          </p:nvSpPr>
          <p:spPr>
            <a:xfrm>
              <a:off x="3727253" y="3330519"/>
              <a:ext cx="216000" cy="216000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l-SI" sz="2546"/>
            </a:p>
          </p:txBody>
        </p:sp>
      </p:grpSp>
      <p:grpSp>
        <p:nvGrpSpPr>
          <p:cNvPr id="6" name="Skupina 5">
            <a:extLst>
              <a:ext uri="{FF2B5EF4-FFF2-40B4-BE49-F238E27FC236}">
                <a16:creationId xmlns:a16="http://schemas.microsoft.com/office/drawing/2014/main" id="{027DD887-179F-B309-88A0-1525B9827B31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216000" y="216000"/>
            <a:ext cx="10260000" cy="7128000"/>
            <a:chOff x="216000" y="216000"/>
            <a:chExt cx="10260000" cy="7128000"/>
          </a:xfrm>
        </p:grpSpPr>
        <p:cxnSp>
          <p:nvCxnSpPr>
            <p:cNvPr id="19" name="Raven povezovalnik 18">
              <a:extLst>
                <a:ext uri="{FF2B5EF4-FFF2-40B4-BE49-F238E27FC236}">
                  <a16:creationId xmlns:a16="http://schemas.microsoft.com/office/drawing/2014/main" id="{D91F1F4E-ADDC-46A8-9BC1-A5E380BE091F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>
              <a:off x="216000" y="7128000"/>
              <a:ext cx="10260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Raven povezovalnik 21">
              <a:extLst>
                <a:ext uri="{FF2B5EF4-FFF2-40B4-BE49-F238E27FC236}">
                  <a16:creationId xmlns:a16="http://schemas.microsoft.com/office/drawing/2014/main" id="{766F8886-41C1-425C-9057-D82393CA591D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 flipH="1" flipV="1">
              <a:off x="432000" y="216000"/>
              <a:ext cx="0" cy="712800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Raven povezovalnik 40">
              <a:extLst>
                <a:ext uri="{FF2B5EF4-FFF2-40B4-BE49-F238E27FC236}">
                  <a16:creationId xmlns:a16="http://schemas.microsoft.com/office/drawing/2014/main" id="{D7D84994-58E1-43CD-A078-49BFB8F5FBEA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>
              <a:off x="216000" y="7344000"/>
              <a:ext cx="10260000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Raven povezovalnik 41">
              <a:extLst>
                <a:ext uri="{FF2B5EF4-FFF2-40B4-BE49-F238E27FC236}">
                  <a16:creationId xmlns:a16="http://schemas.microsoft.com/office/drawing/2014/main" id="{AD04F6F7-FF69-4A5B-9EF9-4D8065E6C29D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 flipH="1" flipV="1">
              <a:off x="216000" y="216000"/>
              <a:ext cx="0" cy="712800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Raven povezovalnik 48">
              <a:extLst>
                <a:ext uri="{FF2B5EF4-FFF2-40B4-BE49-F238E27FC236}">
                  <a16:creationId xmlns:a16="http://schemas.microsoft.com/office/drawing/2014/main" id="{D1AAEAE0-C868-4BD2-B92C-A453E4793261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 flipH="1" flipV="1">
              <a:off x="10476000" y="216000"/>
              <a:ext cx="0" cy="712800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Raven povezovalnik 49">
              <a:extLst>
                <a:ext uri="{FF2B5EF4-FFF2-40B4-BE49-F238E27FC236}">
                  <a16:creationId xmlns:a16="http://schemas.microsoft.com/office/drawing/2014/main" id="{9060ED5A-6805-40AB-9608-5EB06DD7B3BC}"/>
                </a:ext>
              </a:extLst>
            </p:cNvPr>
            <p:cNvCxnSpPr>
              <a:cxnSpLocks noGrp="1" noRot="1" noMove="1" noResize="1" noEditPoints="1" noAdjustHandles="1" noChangeArrowheads="1" noChangeShapeType="1"/>
            </p:cNvCxnSpPr>
            <p:nvPr/>
          </p:nvCxnSpPr>
          <p:spPr>
            <a:xfrm>
              <a:off x="216000" y="216000"/>
              <a:ext cx="10260000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" name="Slika 7" descr="Slika, ki vsebuje besede miza&#10;&#10;Opis je samodejno ustvarjen">
            <a:extLst>
              <a:ext uri="{FF2B5EF4-FFF2-40B4-BE49-F238E27FC236}">
                <a16:creationId xmlns:a16="http://schemas.microsoft.com/office/drawing/2014/main" id="{EF16F29F-88F2-4F2F-ACB0-B6D6D3CCF9A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0430"/>
          <a:stretch/>
        </p:blipFill>
        <p:spPr>
          <a:xfrm>
            <a:off x="7363334" y="309579"/>
            <a:ext cx="3084022" cy="1130602"/>
          </a:xfrm>
          <a:prstGeom prst="rect">
            <a:avLst/>
          </a:prstGeom>
        </p:spPr>
      </p:pic>
      <p:sp>
        <p:nvSpPr>
          <p:cNvPr id="48" name="PoljeZBesedilom 47">
            <a:extLst>
              <a:ext uri="{FF2B5EF4-FFF2-40B4-BE49-F238E27FC236}">
                <a16:creationId xmlns:a16="http://schemas.microsoft.com/office/drawing/2014/main" id="{684A04ED-A435-4892-89C8-A80EB4AF6E1C}"/>
              </a:ext>
            </a:extLst>
          </p:cNvPr>
          <p:cNvSpPr txBox="1"/>
          <p:nvPr/>
        </p:nvSpPr>
        <p:spPr>
          <a:xfrm>
            <a:off x="10198151" y="7110000"/>
            <a:ext cx="30649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050" dirty="0">
                <a:latin typeface="Arial Narrow" panose="020B0606020202030204" pitchFamily="34" charset="0"/>
              </a:rPr>
              <a:t>11</a:t>
            </a:r>
          </a:p>
        </p:txBody>
      </p:sp>
      <p:sp>
        <p:nvSpPr>
          <p:cNvPr id="51" name="PoljeZBesedilom 50">
            <a:extLst>
              <a:ext uri="{FF2B5EF4-FFF2-40B4-BE49-F238E27FC236}">
                <a16:creationId xmlns:a16="http://schemas.microsoft.com/office/drawing/2014/main" id="{019E0F8C-4A89-45F9-9738-2FD3E327D8DD}"/>
              </a:ext>
            </a:extLst>
          </p:cNvPr>
          <p:cNvSpPr txBox="1"/>
          <p:nvPr/>
        </p:nvSpPr>
        <p:spPr>
          <a:xfrm>
            <a:off x="4432643" y="7110000"/>
            <a:ext cx="30649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050" dirty="0">
                <a:latin typeface="Arial Narrow" panose="020B0606020202030204" pitchFamily="34" charset="0"/>
              </a:rPr>
              <a:t>07</a:t>
            </a:r>
          </a:p>
        </p:txBody>
      </p:sp>
      <p:sp>
        <p:nvSpPr>
          <p:cNvPr id="53" name="PoljeZBesedilom 52">
            <a:extLst>
              <a:ext uri="{FF2B5EF4-FFF2-40B4-BE49-F238E27FC236}">
                <a16:creationId xmlns:a16="http://schemas.microsoft.com/office/drawing/2014/main" id="{63EA3872-2379-4A7C-907C-A124717E8B30}"/>
              </a:ext>
            </a:extLst>
          </p:cNvPr>
          <p:cNvSpPr txBox="1"/>
          <p:nvPr/>
        </p:nvSpPr>
        <p:spPr>
          <a:xfrm>
            <a:off x="2994397" y="7110000"/>
            <a:ext cx="30649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050" dirty="0">
                <a:latin typeface="Arial Narrow" panose="020B0606020202030204" pitchFamily="34" charset="0"/>
              </a:rPr>
              <a:t>06</a:t>
            </a:r>
          </a:p>
        </p:txBody>
      </p:sp>
      <p:sp>
        <p:nvSpPr>
          <p:cNvPr id="55" name="PoljeZBesedilom 54">
            <a:extLst>
              <a:ext uri="{FF2B5EF4-FFF2-40B4-BE49-F238E27FC236}">
                <a16:creationId xmlns:a16="http://schemas.microsoft.com/office/drawing/2014/main" id="{CC43006E-3E23-4994-93A5-F57DEA700D93}"/>
              </a:ext>
            </a:extLst>
          </p:cNvPr>
          <p:cNvSpPr txBox="1"/>
          <p:nvPr/>
        </p:nvSpPr>
        <p:spPr>
          <a:xfrm>
            <a:off x="172050" y="2991587"/>
            <a:ext cx="4334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050" dirty="0">
                <a:latin typeface="Arial Narrow" panose="020B0606020202030204" pitchFamily="34" charset="0"/>
              </a:rPr>
              <a:t>77</a:t>
            </a:r>
          </a:p>
        </p:txBody>
      </p:sp>
      <p:sp>
        <p:nvSpPr>
          <p:cNvPr id="56" name="PoljeZBesedilom 55">
            <a:extLst>
              <a:ext uri="{FF2B5EF4-FFF2-40B4-BE49-F238E27FC236}">
                <a16:creationId xmlns:a16="http://schemas.microsoft.com/office/drawing/2014/main" id="{40443FEE-85A3-4519-A29B-F76E3DD71674}"/>
              </a:ext>
            </a:extLst>
          </p:cNvPr>
          <p:cNvSpPr txBox="1"/>
          <p:nvPr/>
        </p:nvSpPr>
        <p:spPr>
          <a:xfrm>
            <a:off x="172050" y="1533759"/>
            <a:ext cx="433481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050" dirty="0">
                <a:latin typeface="Arial Narrow" panose="020B0606020202030204" pitchFamily="34" charset="0"/>
              </a:rPr>
              <a:t>78</a:t>
            </a:r>
          </a:p>
        </p:txBody>
      </p:sp>
      <p:sp>
        <p:nvSpPr>
          <p:cNvPr id="76" name="PoljeZBesedilom 75">
            <a:extLst>
              <a:ext uri="{FF2B5EF4-FFF2-40B4-BE49-F238E27FC236}">
                <a16:creationId xmlns:a16="http://schemas.microsoft.com/office/drawing/2014/main" id="{88964845-EEF5-4DC6-8B86-03F3D4D58981}"/>
              </a:ext>
            </a:extLst>
          </p:cNvPr>
          <p:cNvSpPr txBox="1"/>
          <p:nvPr/>
        </p:nvSpPr>
        <p:spPr>
          <a:xfrm>
            <a:off x="4430269" y="2411785"/>
            <a:ext cx="548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l-SI" sz="1600" b="1" dirty="0">
                <a:solidFill>
                  <a:srgbClr val="FF0000"/>
                </a:solidFill>
              </a:rPr>
              <a:t>KT 1</a:t>
            </a:r>
          </a:p>
        </p:txBody>
      </p:sp>
      <p:sp>
        <p:nvSpPr>
          <p:cNvPr id="72" name="Elipsa 71">
            <a:extLst>
              <a:ext uri="{FF2B5EF4-FFF2-40B4-BE49-F238E27FC236}">
                <a16:creationId xmlns:a16="http://schemas.microsoft.com/office/drawing/2014/main" id="{EDB33A0D-9BE3-4596-896C-200E11BF1E03}"/>
              </a:ext>
            </a:extLst>
          </p:cNvPr>
          <p:cNvSpPr/>
          <p:nvPr/>
        </p:nvSpPr>
        <p:spPr>
          <a:xfrm>
            <a:off x="4307211" y="2448734"/>
            <a:ext cx="144000" cy="144000"/>
          </a:xfrm>
          <a:prstGeom prst="ellipse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 sz="2546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22849525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Officeova 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ova 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ova 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3782</TotalTime>
  <Words>17</Words>
  <Application>Microsoft Office PowerPoint</Application>
  <PresentationFormat>Po meri</PresentationFormat>
  <Paragraphs>16</Paragraphs>
  <Slides>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</vt:i4>
      </vt:variant>
    </vt:vector>
  </HeadingPairs>
  <TitlesOfParts>
    <vt:vector size="7" baseType="lpstr">
      <vt:lpstr>Arial</vt:lpstr>
      <vt:lpstr>Arial Black</vt:lpstr>
      <vt:lpstr>Arial Narrow</vt:lpstr>
      <vt:lpstr>Calibri</vt:lpstr>
      <vt:lpstr>Calibri Light</vt:lpstr>
      <vt:lpstr>Officeova tema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Uporabnik</dc:creator>
  <cp:lastModifiedBy>Čerenak, Blaž</cp:lastModifiedBy>
  <cp:revision>35</cp:revision>
  <dcterms:created xsi:type="dcterms:W3CDTF">2020-06-16T18:12:21Z</dcterms:created>
  <dcterms:modified xsi:type="dcterms:W3CDTF">2024-12-02T22:04:21Z</dcterms:modified>
</cp:coreProperties>
</file>